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9" r:id="rId3"/>
    <p:sldId id="272" r:id="rId4"/>
    <p:sldId id="274" r:id="rId5"/>
    <p:sldId id="268" r:id="rId6"/>
    <p:sldId id="273" r:id="rId7"/>
    <p:sldId id="259" r:id="rId8"/>
    <p:sldId id="270" r:id="rId9"/>
    <p:sldId id="262" r:id="rId10"/>
    <p:sldId id="263" r:id="rId11"/>
    <p:sldId id="271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67" autoAdjust="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E349-510D-494C-B222-0BE29ED17C75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E7B64-76DF-4334-9F4F-0F0FF3DC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1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085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605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605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82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7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7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7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43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43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7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7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01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363AA9-1E69-440D-ABB6-E3D4E4974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E6D934-4301-4F60-BA4F-13ABACB9A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F0EF6E-4790-4F7C-9082-8579019C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5A1B3C-8966-4369-A900-B2BA780A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7121F7-15F1-49A3-89E7-67CD1CA2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210D5E-C784-40D6-A1FD-3F8B8EC3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B11E91-4318-477A-9F4E-F897ECA1C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FC0916-3E53-4574-AE4D-87D7F0F8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02EA9C-D3DC-4DFB-8475-29A9DF47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C6AD1-3B82-4580-A886-B0BE2005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3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4DDAF7-6911-4DD7-9DFB-30E483F40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81C421-0AED-41B6-870D-6FFA5B9ED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2C17F8-FFFD-4600-8A64-F1D7B086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F34119-0B8C-4901-8A51-343D20AD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879DA6-E6B7-41AA-B485-BAE80B3C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1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42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407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E0AABE-168A-4CA2-B6AB-297B4179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A9415B-4D87-400E-9D1B-B19962A4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382641-3D69-411A-B201-9C7964F8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67E374-7227-4706-B5F7-DBCFAAA8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53945F-CE3B-4DD4-B14A-B8E967DE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0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1BB8AB-0CA1-4622-8F3C-27C04FDB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89182F-5B21-4E32-834C-DC1274F90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B0EF2B-E939-49DF-86B9-48BC1673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312445-FD14-42CE-AB64-DD088D26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9BEE8D-2F49-4DAD-8C4E-A64B4573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5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41935-AC93-45D5-B934-E2F5A461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BB4FF0-C627-463C-A389-86DF8F109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E8D9D4-C713-40E3-BD77-C5BEA1CD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F9E57D-950B-4599-B14E-222DB076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699F7B-9B8D-4241-B908-B79EF942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612847-F5A2-4ABE-925D-FFB21E17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AC8B19-86A6-4DF2-B13B-0774449B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072382-672C-43EF-8139-C676E240D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409AC5-7DD6-4AA0-B985-199F1B705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4ED34D-FD27-40D3-95BD-502B21135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F5102E9-BC64-4A8B-910E-D05967F5C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04FCE1-EB31-4255-8B14-7F835039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0748510-82E3-4B0E-ADB6-6DD37A4D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9486D9A-33BC-4B43-9710-587E7E09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275788-07A0-43AE-B650-586B2DEC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2B16D3-B9AB-4804-BC7B-2D97F69A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ACCD84D-3895-4B59-B8E1-D9151D90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9C88629-DF5A-499A-8AD3-AD83F7BD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4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27885AB-E2EC-4021-9C09-54ED37FF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1E7B1AE-2CA8-47F7-9CDD-98973272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4CE257-4A1D-48D8-B1BC-BA30B2B0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7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14A1B-AE57-4127-A644-1D712AA6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7669E-D096-4C15-AEF4-3065CE49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D72F8A-DA33-4A0B-8928-6E2391E0F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0B7D63-03F6-4E30-8D44-41A1CD19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DD5743-C937-459D-8B3A-B5889638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DCCF9B-6D02-41A4-8760-7AD8204D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06E4F6-FFE2-42D9-B17C-9B2735F1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EE88347-5A29-46F6-B8EE-5162BBC08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3F6AD4-5655-4DA7-B51B-A07DD1F7B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8FBA0F-F736-4B34-A26E-C67DB2D2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2BC74E-BDB3-43EF-A567-4F476DD9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FAA3E6-0403-4038-BB55-1E82BDF5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7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BD4CD2-784B-48E8-8B1B-CD0A1658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5DB960-DDA9-4223-9EAA-2124D5A4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8FA939-2628-4FC0-9919-F2CB8442B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B69A3-376F-4F87-986F-685D09990F2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C1CF2-BEB4-45A0-A374-905D40692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5407B9-A1E5-498F-8BD6-1C8DE9A57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1E89-70B5-4741-83A4-4BA5D7671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2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C2784C-52CE-4C27-81C6-F84B7FB6609A}"/>
              </a:ext>
            </a:extLst>
          </p:cNvPr>
          <p:cNvSpPr txBox="1"/>
          <p:nvPr/>
        </p:nvSpPr>
        <p:spPr>
          <a:xfrm>
            <a:off x="1013988" y="1595580"/>
            <a:ext cx="788556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жизненной компетенции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с ограниченными возможностями здоровья и инвалидностью на уроках сельскохозяйственного труда»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D3A86D-A6EB-4702-B7DA-A30764E18851}"/>
              </a:ext>
            </a:extLst>
          </p:cNvPr>
          <p:cNvSpPr txBox="1"/>
          <p:nvPr/>
        </p:nvSpPr>
        <p:spPr>
          <a:xfrm>
            <a:off x="184728" y="5597236"/>
            <a:ext cx="2423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Зам.директора по УВР </a:t>
            </a:r>
            <a:endParaRPr lang="ru-RU" dirty="0"/>
          </a:p>
          <a:p>
            <a:r>
              <a:rPr lang="ru-RU" dirty="0" err="1" smtClean="0"/>
              <a:t>Акиншина</a:t>
            </a:r>
            <a:r>
              <a:rPr lang="ru-RU" dirty="0" smtClean="0"/>
              <a:t> Н.Н.</a:t>
            </a:r>
            <a:endParaRPr lang="ru-RU" dirty="0"/>
          </a:p>
        </p:txBody>
      </p:sp>
      <p:pic>
        <p:nvPicPr>
          <p:cNvPr id="6" name="Рисунок 5" descr="imgonline-com-ua-Transparent-backgr-3qylu8Ypdj1M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12" y="115410"/>
            <a:ext cx="1359504" cy="1359504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92999" y="353085"/>
            <a:ext cx="87365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казенное общеобразовательное учреждение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Специальная (коррекционная) школа-интернат № 9 для детей-сирот и детей, оставшихся без попечения  родителей, с ограниченными  возможностями  здоровья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с.Падинское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Новоселицкий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район, Ставропольский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378663" y="550066"/>
            <a:ext cx="70112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Проектная деятельность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6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imgonline-com-ua-Transparent-backgr-3qylu8Ypdj1M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968" y="514906"/>
            <a:ext cx="1359504" cy="1359504"/>
          </a:xfrm>
          <a:prstGeom prst="rect">
            <a:avLst/>
          </a:prstGeom>
        </p:spPr>
      </p:pic>
      <p:pic>
        <p:nvPicPr>
          <p:cNvPr id="9" name="Рисунок 8" descr="1.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44" y="1935332"/>
            <a:ext cx="3253680" cy="4200760"/>
          </a:xfrm>
          <a:prstGeom prst="rect">
            <a:avLst/>
          </a:prstGeom>
        </p:spPr>
      </p:pic>
      <p:pic>
        <p:nvPicPr>
          <p:cNvPr id="10" name="Рисунок 9" descr="IMG_20180404_090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3626" y="1917576"/>
            <a:ext cx="3151573" cy="4202097"/>
          </a:xfrm>
          <a:prstGeom prst="rect">
            <a:avLst/>
          </a:prstGeom>
        </p:spPr>
      </p:pic>
      <p:pic>
        <p:nvPicPr>
          <p:cNvPr id="13" name="Рисунок 12" descr="IMG_20180404_0904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93358" y="1899820"/>
            <a:ext cx="3159341" cy="4212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0058" y="6152225"/>
            <a:ext cx="283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Подготовка семян к посеву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910004" y="6125592"/>
            <a:ext cx="31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Подготовка почвы для посева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6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378663" y="550066"/>
            <a:ext cx="70112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Проектная деятельность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6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imgonline-com-ua-Transparent-backgr-3qylu8Ypdj1M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12" y="506028"/>
            <a:ext cx="1359504" cy="1359504"/>
          </a:xfrm>
          <a:prstGeom prst="rect">
            <a:avLst/>
          </a:prstGeom>
        </p:spPr>
      </p:pic>
      <p:pic>
        <p:nvPicPr>
          <p:cNvPr id="14" name="Рисунок 13" descr="1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99" y="2121761"/>
            <a:ext cx="2695456" cy="3480049"/>
          </a:xfrm>
          <a:prstGeom prst="rect">
            <a:avLst/>
          </a:prstGeom>
        </p:spPr>
      </p:pic>
      <p:pic>
        <p:nvPicPr>
          <p:cNvPr id="15" name="Рисунок 14" descr="IMG_20180410_0849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2926" y="2093403"/>
            <a:ext cx="2731178" cy="3641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1888" y="5681709"/>
            <a:ext cx="238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Пикирование рассады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39992" y="5672831"/>
            <a:ext cx="464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Подготовка почвы для высаживания рассады</a:t>
            </a:r>
            <a:endParaRPr lang="ru-RU" dirty="0"/>
          </a:p>
        </p:txBody>
      </p:sp>
      <p:pic>
        <p:nvPicPr>
          <p:cNvPr id="11" name="Рисунок 10" descr="IMG_20190326_1024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5701" y="2077374"/>
            <a:ext cx="4888638" cy="36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C2784C-52CE-4C27-81C6-F84B7FB6609A}"/>
              </a:ext>
            </a:extLst>
          </p:cNvPr>
          <p:cNvSpPr txBox="1"/>
          <p:nvPr/>
        </p:nvSpPr>
        <p:spPr>
          <a:xfrm>
            <a:off x="1083076" y="372862"/>
            <a:ext cx="9179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online-com-ua-Transparent-backgr-3qylu8Ypdj1M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60" y="1464815"/>
            <a:ext cx="3781887" cy="37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538461" y="550066"/>
            <a:ext cx="6309399" cy="9502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/>
            <a:r>
              <a:rPr lang="ru-RU" sz="2700" dirty="0" smtClean="0">
                <a:solidFill>
                  <a:srgbClr val="FF0000"/>
                </a:solidFill>
              </a:rPr>
              <a:t>Реализация проекта «Современная школа» национального проекта «Образование»</a:t>
            </a:r>
            <a:endParaRPr sz="27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3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oogle Shape;239;p16">
            <a:extLst>
              <a:ext uri="{FF2B5EF4-FFF2-40B4-BE49-F238E27FC236}">
                <a16:creationId xmlns:a16="http://schemas.microsoft.com/office/drawing/2014/main" xmlns="" id="{F47B5812-C752-41EC-8132-055BD2C1F04F}"/>
              </a:ext>
            </a:extLst>
          </p:cNvPr>
          <p:cNvGrpSpPr/>
          <p:nvPr/>
        </p:nvGrpSpPr>
        <p:grpSpPr>
          <a:xfrm>
            <a:off x="319161" y="701964"/>
            <a:ext cx="493639" cy="517021"/>
            <a:chOff x="2594050" y="1631825"/>
            <a:chExt cx="439625" cy="439625"/>
          </a:xfrm>
        </p:grpSpPr>
        <p:sp>
          <p:nvSpPr>
            <p:cNvPr id="20" name="Google Shape;240;p16">
              <a:extLst>
                <a:ext uri="{FF2B5EF4-FFF2-40B4-BE49-F238E27FC236}">
                  <a16:creationId xmlns:a16="http://schemas.microsoft.com/office/drawing/2014/main" xmlns="" id="{E41D242E-A9B0-484C-A676-18F021F6368B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1;p16">
              <a:extLst>
                <a:ext uri="{FF2B5EF4-FFF2-40B4-BE49-F238E27FC236}">
                  <a16:creationId xmlns:a16="http://schemas.microsoft.com/office/drawing/2014/main" xmlns="" id="{EE94CB13-E991-41E8-A774-5158C08B07C9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2;p16">
              <a:extLst>
                <a:ext uri="{FF2B5EF4-FFF2-40B4-BE49-F238E27FC236}">
                  <a16:creationId xmlns:a16="http://schemas.microsoft.com/office/drawing/2014/main" xmlns="" id="{DCC78473-F36F-41FC-B904-A7F9B2483741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;p16">
              <a:extLst>
                <a:ext uri="{FF2B5EF4-FFF2-40B4-BE49-F238E27FC236}">
                  <a16:creationId xmlns:a16="http://schemas.microsoft.com/office/drawing/2014/main" xmlns="" id="{FD862679-6A23-414B-B0CC-F744C70D0801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Рисунок 12" descr="imgonline-com-ua-Transparent-backgr-3qylu8Ypdj1M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048"/>
            <a:ext cx="1359504" cy="1359504"/>
          </a:xfrm>
          <a:prstGeom prst="rect">
            <a:avLst/>
          </a:prstGeom>
        </p:spPr>
      </p:pic>
      <p:pic>
        <p:nvPicPr>
          <p:cNvPr id="14" name="Рисунок 13" descr="IMG_88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668" y="1992788"/>
            <a:ext cx="6338656" cy="42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174475" y="248225"/>
            <a:ext cx="7427987" cy="11810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/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Реализация проекта «Современная школа» национального проекта «Образование»- кабинет парикмахерского дела</a:t>
            </a:r>
            <a:endParaRPr sz="27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3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oogle Shape;239;p16">
            <a:extLst>
              <a:ext uri="{FF2B5EF4-FFF2-40B4-BE49-F238E27FC236}">
                <a16:creationId xmlns:a16="http://schemas.microsoft.com/office/drawing/2014/main" xmlns="" id="{F47B5812-C752-41EC-8132-055BD2C1F04F}"/>
              </a:ext>
            </a:extLst>
          </p:cNvPr>
          <p:cNvGrpSpPr/>
          <p:nvPr/>
        </p:nvGrpSpPr>
        <p:grpSpPr>
          <a:xfrm>
            <a:off x="319161" y="701964"/>
            <a:ext cx="493639" cy="517021"/>
            <a:chOff x="2594050" y="1631825"/>
            <a:chExt cx="439625" cy="439625"/>
          </a:xfrm>
        </p:grpSpPr>
        <p:sp>
          <p:nvSpPr>
            <p:cNvPr id="20" name="Google Shape;240;p16">
              <a:extLst>
                <a:ext uri="{FF2B5EF4-FFF2-40B4-BE49-F238E27FC236}">
                  <a16:creationId xmlns:a16="http://schemas.microsoft.com/office/drawing/2014/main" xmlns="" id="{E41D242E-A9B0-484C-A676-18F021F6368B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1;p16">
              <a:extLst>
                <a:ext uri="{FF2B5EF4-FFF2-40B4-BE49-F238E27FC236}">
                  <a16:creationId xmlns:a16="http://schemas.microsoft.com/office/drawing/2014/main" xmlns="" id="{EE94CB13-E991-41E8-A774-5158C08B07C9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2;p16">
              <a:extLst>
                <a:ext uri="{FF2B5EF4-FFF2-40B4-BE49-F238E27FC236}">
                  <a16:creationId xmlns:a16="http://schemas.microsoft.com/office/drawing/2014/main" xmlns="" id="{DCC78473-F36F-41FC-B904-A7F9B2483741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;p16">
              <a:extLst>
                <a:ext uri="{FF2B5EF4-FFF2-40B4-BE49-F238E27FC236}">
                  <a16:creationId xmlns:a16="http://schemas.microsoft.com/office/drawing/2014/main" xmlns="" id="{FD862679-6A23-414B-B0CC-F744C70D0801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Рисунок 12" descr="imgonline-com-ua-Transparent-backgr-3qylu8Ypdj1M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048"/>
            <a:ext cx="1359504" cy="1359504"/>
          </a:xfrm>
          <a:prstGeom prst="rect">
            <a:avLst/>
          </a:prstGeom>
        </p:spPr>
      </p:pic>
      <p:pic>
        <p:nvPicPr>
          <p:cNvPr id="15" name="Рисунок 14" descr="общий вид кабинет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4984" y="2024108"/>
            <a:ext cx="5732621" cy="3524435"/>
          </a:xfrm>
          <a:prstGeom prst="rect">
            <a:avLst/>
          </a:prstGeom>
        </p:spPr>
      </p:pic>
      <p:pic>
        <p:nvPicPr>
          <p:cNvPr id="12" name="Рисунок 11" descr="общий вид кабинет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698" y="2033232"/>
            <a:ext cx="5270745" cy="35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174475" y="248225"/>
            <a:ext cx="7427987" cy="11810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/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Реализация проекта «Современная школа» национального проекта «Образование»- кабинет сапожного дела</a:t>
            </a:r>
            <a:endParaRPr sz="27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3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oogle Shape;239;p16">
            <a:extLst>
              <a:ext uri="{FF2B5EF4-FFF2-40B4-BE49-F238E27FC236}">
                <a16:creationId xmlns:a16="http://schemas.microsoft.com/office/drawing/2014/main" xmlns="" id="{F47B5812-C752-41EC-8132-055BD2C1F04F}"/>
              </a:ext>
            </a:extLst>
          </p:cNvPr>
          <p:cNvGrpSpPr/>
          <p:nvPr/>
        </p:nvGrpSpPr>
        <p:grpSpPr>
          <a:xfrm>
            <a:off x="319161" y="701964"/>
            <a:ext cx="493639" cy="517021"/>
            <a:chOff x="2594050" y="1631825"/>
            <a:chExt cx="439625" cy="439625"/>
          </a:xfrm>
        </p:grpSpPr>
        <p:sp>
          <p:nvSpPr>
            <p:cNvPr id="20" name="Google Shape;240;p16">
              <a:extLst>
                <a:ext uri="{FF2B5EF4-FFF2-40B4-BE49-F238E27FC236}">
                  <a16:creationId xmlns:a16="http://schemas.microsoft.com/office/drawing/2014/main" xmlns="" id="{E41D242E-A9B0-484C-A676-18F021F6368B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1;p16">
              <a:extLst>
                <a:ext uri="{FF2B5EF4-FFF2-40B4-BE49-F238E27FC236}">
                  <a16:creationId xmlns:a16="http://schemas.microsoft.com/office/drawing/2014/main" xmlns="" id="{EE94CB13-E991-41E8-A774-5158C08B07C9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2;p16">
              <a:extLst>
                <a:ext uri="{FF2B5EF4-FFF2-40B4-BE49-F238E27FC236}">
                  <a16:creationId xmlns:a16="http://schemas.microsoft.com/office/drawing/2014/main" xmlns="" id="{DCC78473-F36F-41FC-B904-A7F9B2483741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;p16">
              <a:extLst>
                <a:ext uri="{FF2B5EF4-FFF2-40B4-BE49-F238E27FC236}">
                  <a16:creationId xmlns:a16="http://schemas.microsoft.com/office/drawing/2014/main" xmlns="" id="{FD862679-6A23-414B-B0CC-F744C70D0801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Рисунок 12" descr="imgonline-com-ua-Transparent-backgr-3qylu8Ypdj1M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048"/>
            <a:ext cx="1359504" cy="1359504"/>
          </a:xfrm>
          <a:prstGeom prst="rect">
            <a:avLst/>
          </a:prstGeom>
        </p:spPr>
      </p:pic>
      <p:pic>
        <p:nvPicPr>
          <p:cNvPr id="14" name="Рисунок 13" descr="IMG_9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065" y="2048029"/>
            <a:ext cx="5610318" cy="3740212"/>
          </a:xfrm>
          <a:prstGeom prst="rect">
            <a:avLst/>
          </a:prstGeom>
        </p:spPr>
      </p:pic>
      <p:pic>
        <p:nvPicPr>
          <p:cNvPr id="16" name="Рисунок 15" descr="IMG_93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050989"/>
            <a:ext cx="5599590" cy="37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502951" y="523433"/>
            <a:ext cx="70112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Предметная область «Технология»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" name="Google Shape;323;p22">
            <a:extLst>
              <a:ext uri="{FF2B5EF4-FFF2-40B4-BE49-F238E27FC236}">
                <a16:creationId xmlns:a16="http://schemas.microsoft.com/office/drawing/2014/main" xmlns="" id="{E83F6C7E-E006-4FB8-8770-BA751B4BB395}"/>
              </a:ext>
            </a:extLst>
          </p:cNvPr>
          <p:cNvSpPr/>
          <p:nvPr/>
        </p:nvSpPr>
        <p:spPr>
          <a:xfrm>
            <a:off x="255753" y="1964053"/>
            <a:ext cx="1280346" cy="1215717"/>
          </a:xfrm>
          <a:prstGeom prst="diamond">
            <a:avLst/>
          </a:prstGeom>
          <a:noFill/>
          <a:ln w="3810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dirty="0">
              <a:solidFill>
                <a:schemeClr val="accent1">
                  <a:lumMod val="75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Google Shape;323;p22">
            <a:extLst>
              <a:ext uri="{FF2B5EF4-FFF2-40B4-BE49-F238E27FC236}">
                <a16:creationId xmlns:a16="http://schemas.microsoft.com/office/drawing/2014/main" xmlns="" id="{5753CA18-12BB-4379-B0B6-E947FFB285B2}"/>
              </a:ext>
            </a:extLst>
          </p:cNvPr>
          <p:cNvSpPr/>
          <p:nvPr/>
        </p:nvSpPr>
        <p:spPr>
          <a:xfrm>
            <a:off x="255753" y="2947962"/>
            <a:ext cx="1280346" cy="1215716"/>
          </a:xfrm>
          <a:prstGeom prst="diamond">
            <a:avLst/>
          </a:prstGeom>
          <a:noFill/>
          <a:ln w="38100"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dirty="0">
              <a:solidFill>
                <a:schemeClr val="accent2">
                  <a:lumMod val="5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" name="Google Shape;323;p22">
            <a:extLst>
              <a:ext uri="{FF2B5EF4-FFF2-40B4-BE49-F238E27FC236}">
                <a16:creationId xmlns:a16="http://schemas.microsoft.com/office/drawing/2014/main" xmlns="" id="{2D7B73AD-B933-4EDF-8EE6-7CD2AE14D7A1}"/>
              </a:ext>
            </a:extLst>
          </p:cNvPr>
          <p:cNvSpPr/>
          <p:nvPr/>
        </p:nvSpPr>
        <p:spPr>
          <a:xfrm>
            <a:off x="255753" y="3967805"/>
            <a:ext cx="1280346" cy="1215717"/>
          </a:xfrm>
          <a:prstGeom prst="diamond">
            <a:avLst/>
          </a:prstGeom>
          <a:noFill/>
          <a:ln w="3810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dirty="0">
              <a:solidFill>
                <a:schemeClr val="accent1">
                  <a:lumMod val="75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" name="Google Shape;323;p22">
            <a:extLst>
              <a:ext uri="{FF2B5EF4-FFF2-40B4-BE49-F238E27FC236}">
                <a16:creationId xmlns:a16="http://schemas.microsoft.com/office/drawing/2014/main" xmlns="" id="{035F4AC8-1F86-404F-8383-77E0EEB18C23}"/>
              </a:ext>
            </a:extLst>
          </p:cNvPr>
          <p:cNvSpPr/>
          <p:nvPr/>
        </p:nvSpPr>
        <p:spPr>
          <a:xfrm>
            <a:off x="255753" y="4951714"/>
            <a:ext cx="1280346" cy="1215716"/>
          </a:xfrm>
          <a:prstGeom prst="diamond">
            <a:avLst/>
          </a:prstGeom>
          <a:noFill/>
          <a:ln w="38100"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dirty="0">
              <a:solidFill>
                <a:schemeClr val="accent2">
                  <a:lumMod val="5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60" name="Рисунок 15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2FE4A90-9872-489E-9C14-C892D2F48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 b="50272"/>
          <a:stretch/>
        </p:blipFill>
        <p:spPr>
          <a:xfrm>
            <a:off x="1536099" y="3068452"/>
            <a:ext cx="8296287" cy="1021600"/>
          </a:xfrm>
          <a:prstGeom prst="rect">
            <a:avLst/>
          </a:prstGeom>
        </p:spPr>
      </p:pic>
      <p:pic>
        <p:nvPicPr>
          <p:cNvPr id="162" name="Рисунок 16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3E0BA72-4637-4CBA-9CA8-3FDBB8ED4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0" b="50418"/>
          <a:stretch/>
        </p:blipFill>
        <p:spPr>
          <a:xfrm>
            <a:off x="1536098" y="4125987"/>
            <a:ext cx="9223637" cy="104028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2481088-6010-4916-BF40-B303BA3D5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 b="50272"/>
          <a:stretch/>
        </p:blipFill>
        <p:spPr>
          <a:xfrm>
            <a:off x="1536097" y="5182644"/>
            <a:ext cx="8296287" cy="10216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BA91EA3-5A70-4173-9910-DDF0C9D3F7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0" b="50418"/>
          <a:stretch/>
        </p:blipFill>
        <p:spPr>
          <a:xfrm>
            <a:off x="1536098" y="2018142"/>
            <a:ext cx="9122666" cy="1021600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CBE2EDB2-DEE6-4DA7-90D7-257A2707B978}"/>
              </a:ext>
            </a:extLst>
          </p:cNvPr>
          <p:cNvSpPr txBox="1"/>
          <p:nvPr/>
        </p:nvSpPr>
        <p:spPr>
          <a:xfrm>
            <a:off x="1651245" y="2340663"/>
            <a:ext cx="520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Учебный предмет «Столярное дело»</a:t>
            </a:r>
            <a:endParaRPr lang="ru-RU" sz="2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0658677-8BE5-48C0-A563-D3E074A02D1C}"/>
              </a:ext>
            </a:extLst>
          </p:cNvPr>
          <p:cNvSpPr txBox="1"/>
          <p:nvPr/>
        </p:nvSpPr>
        <p:spPr>
          <a:xfrm>
            <a:off x="1651246" y="3394586"/>
            <a:ext cx="496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Учебный предмет «Швейное дело»</a:t>
            </a:r>
            <a:endParaRPr lang="ru-RU" sz="24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9CDE60D-7872-4BAF-9EA5-8D010662266C}"/>
              </a:ext>
            </a:extLst>
          </p:cNvPr>
          <p:cNvSpPr txBox="1"/>
          <p:nvPr/>
        </p:nvSpPr>
        <p:spPr>
          <a:xfrm>
            <a:off x="1704511" y="5420807"/>
            <a:ext cx="677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Учебный предмет «Сельскохозяйственный труд»</a:t>
            </a:r>
            <a:endParaRPr lang="ru-RU" sz="2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B952992-0972-407A-999C-F2DFAEAD1DE2}"/>
              </a:ext>
            </a:extLst>
          </p:cNvPr>
          <p:cNvSpPr txBox="1"/>
          <p:nvPr/>
        </p:nvSpPr>
        <p:spPr>
          <a:xfrm>
            <a:off x="1651245" y="541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imgonline-com-ua-Transparent-backgr-3qylu8Ypdj1M2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212" y="577049"/>
            <a:ext cx="1287262" cy="12872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CDE60D-7872-4BAF-9EA5-8D010662266C}"/>
              </a:ext>
            </a:extLst>
          </p:cNvPr>
          <p:cNvSpPr txBox="1"/>
          <p:nvPr/>
        </p:nvSpPr>
        <p:spPr>
          <a:xfrm>
            <a:off x="1626092" y="4374721"/>
            <a:ext cx="879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Учебный предмет «Цветоводство и декоративное садоводство»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599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502951" y="523433"/>
            <a:ext cx="70112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Группа профессиональной подготовки (10 класс)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" name="Google Shape;323;p22">
            <a:extLst>
              <a:ext uri="{FF2B5EF4-FFF2-40B4-BE49-F238E27FC236}">
                <a16:creationId xmlns:a16="http://schemas.microsoft.com/office/drawing/2014/main" xmlns="" id="{E83F6C7E-E006-4FB8-8770-BA751B4BB395}"/>
              </a:ext>
            </a:extLst>
          </p:cNvPr>
          <p:cNvSpPr/>
          <p:nvPr/>
        </p:nvSpPr>
        <p:spPr>
          <a:xfrm>
            <a:off x="255753" y="1964053"/>
            <a:ext cx="1280346" cy="1215717"/>
          </a:xfrm>
          <a:prstGeom prst="diamond">
            <a:avLst/>
          </a:prstGeom>
          <a:noFill/>
          <a:ln w="3810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dirty="0">
              <a:solidFill>
                <a:schemeClr val="accent1">
                  <a:lumMod val="75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Google Shape;323;p22">
            <a:extLst>
              <a:ext uri="{FF2B5EF4-FFF2-40B4-BE49-F238E27FC236}">
                <a16:creationId xmlns:a16="http://schemas.microsoft.com/office/drawing/2014/main" xmlns="" id="{5753CA18-12BB-4379-B0B6-E947FFB285B2}"/>
              </a:ext>
            </a:extLst>
          </p:cNvPr>
          <p:cNvSpPr/>
          <p:nvPr/>
        </p:nvSpPr>
        <p:spPr>
          <a:xfrm>
            <a:off x="255753" y="2947962"/>
            <a:ext cx="1280346" cy="1215716"/>
          </a:xfrm>
          <a:prstGeom prst="diamond">
            <a:avLst/>
          </a:prstGeom>
          <a:noFill/>
          <a:ln w="38100"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dirty="0">
              <a:solidFill>
                <a:schemeClr val="accent2">
                  <a:lumMod val="5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" name="Google Shape;323;p22">
            <a:extLst>
              <a:ext uri="{FF2B5EF4-FFF2-40B4-BE49-F238E27FC236}">
                <a16:creationId xmlns:a16="http://schemas.microsoft.com/office/drawing/2014/main" xmlns="" id="{2D7B73AD-B933-4EDF-8EE6-7CD2AE14D7A1}"/>
              </a:ext>
            </a:extLst>
          </p:cNvPr>
          <p:cNvSpPr/>
          <p:nvPr/>
        </p:nvSpPr>
        <p:spPr>
          <a:xfrm>
            <a:off x="255753" y="3967805"/>
            <a:ext cx="1280346" cy="1215717"/>
          </a:xfrm>
          <a:prstGeom prst="diamond">
            <a:avLst/>
          </a:prstGeom>
          <a:noFill/>
          <a:ln w="3810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dirty="0">
              <a:solidFill>
                <a:schemeClr val="accent1">
                  <a:lumMod val="75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60" name="Рисунок 15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2FE4A90-9872-489E-9C14-C892D2F48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 b="50272"/>
          <a:stretch/>
        </p:blipFill>
        <p:spPr>
          <a:xfrm>
            <a:off x="1536099" y="3068452"/>
            <a:ext cx="8296287" cy="1021600"/>
          </a:xfrm>
          <a:prstGeom prst="rect">
            <a:avLst/>
          </a:prstGeom>
        </p:spPr>
      </p:pic>
      <p:pic>
        <p:nvPicPr>
          <p:cNvPr id="162" name="Рисунок 16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3E0BA72-4637-4CBA-9CA8-3FDBB8ED4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0" b="50418"/>
          <a:stretch/>
        </p:blipFill>
        <p:spPr>
          <a:xfrm>
            <a:off x="1536098" y="4125987"/>
            <a:ext cx="9223637" cy="10402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BA91EA3-5A70-4173-9910-DDF0C9D3F7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0" b="50418"/>
          <a:stretch/>
        </p:blipFill>
        <p:spPr>
          <a:xfrm>
            <a:off x="1536098" y="2018142"/>
            <a:ext cx="9122666" cy="1021600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CBE2EDB2-DEE6-4DA7-90D7-257A2707B978}"/>
              </a:ext>
            </a:extLst>
          </p:cNvPr>
          <p:cNvSpPr txBox="1"/>
          <p:nvPr/>
        </p:nvSpPr>
        <p:spPr>
          <a:xfrm>
            <a:off x="1828798" y="2127600"/>
            <a:ext cx="685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Профессиональная подготовка «Обувщик по ремонту обуви», код профессии-15398</a:t>
            </a:r>
            <a:endParaRPr lang="ru-RU" sz="2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0658677-8BE5-48C0-A563-D3E074A02D1C}"/>
              </a:ext>
            </a:extLst>
          </p:cNvPr>
          <p:cNvSpPr txBox="1"/>
          <p:nvPr/>
        </p:nvSpPr>
        <p:spPr>
          <a:xfrm>
            <a:off x="1624085" y="3086768"/>
            <a:ext cx="7661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Профессиональная подготовка «Парикмахер мужской, </a:t>
            </a:r>
          </a:p>
          <a:p>
            <a:r>
              <a:rPr lang="ru-RU" sz="2400" b="1" dirty="0" smtClean="0"/>
              <a:t>женский», код профессии-16437</a:t>
            </a:r>
            <a:endParaRPr lang="ru-RU" sz="2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B952992-0972-407A-999C-F2DFAEAD1DE2}"/>
              </a:ext>
            </a:extLst>
          </p:cNvPr>
          <p:cNvSpPr txBox="1"/>
          <p:nvPr/>
        </p:nvSpPr>
        <p:spPr>
          <a:xfrm>
            <a:off x="1651245" y="541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imgonline-com-ua-Transparent-backgr-3qylu8Ypdj1M2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212" y="583202"/>
            <a:ext cx="1287262" cy="12872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CDE60D-7872-4BAF-9EA5-8D010662266C}"/>
              </a:ext>
            </a:extLst>
          </p:cNvPr>
          <p:cNvSpPr txBox="1"/>
          <p:nvPr/>
        </p:nvSpPr>
        <p:spPr>
          <a:xfrm>
            <a:off x="1635146" y="4229865"/>
            <a:ext cx="754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Вид выдаваемого документа- свидетельство о профессии рабочего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599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538461" y="550066"/>
            <a:ext cx="70112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Практические занятия на приусадебном участке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3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9" name="Google Shape;239;p16">
            <a:extLst>
              <a:ext uri="{FF2B5EF4-FFF2-40B4-BE49-F238E27FC236}">
                <a16:creationId xmlns:a16="http://schemas.microsoft.com/office/drawing/2014/main" xmlns="" id="{F47B5812-C752-41EC-8132-055BD2C1F04F}"/>
              </a:ext>
            </a:extLst>
          </p:cNvPr>
          <p:cNvGrpSpPr/>
          <p:nvPr/>
        </p:nvGrpSpPr>
        <p:grpSpPr>
          <a:xfrm>
            <a:off x="319161" y="701964"/>
            <a:ext cx="493639" cy="517021"/>
            <a:chOff x="2594050" y="1631825"/>
            <a:chExt cx="439625" cy="439625"/>
          </a:xfrm>
        </p:grpSpPr>
        <p:sp>
          <p:nvSpPr>
            <p:cNvPr id="20" name="Google Shape;240;p16">
              <a:extLst>
                <a:ext uri="{FF2B5EF4-FFF2-40B4-BE49-F238E27FC236}">
                  <a16:creationId xmlns:a16="http://schemas.microsoft.com/office/drawing/2014/main" xmlns="" id="{E41D242E-A9B0-484C-A676-18F021F6368B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1;p16">
              <a:extLst>
                <a:ext uri="{FF2B5EF4-FFF2-40B4-BE49-F238E27FC236}">
                  <a16:creationId xmlns:a16="http://schemas.microsoft.com/office/drawing/2014/main" xmlns="" id="{EE94CB13-E991-41E8-A774-5158C08B07C9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2;p16">
              <a:extLst>
                <a:ext uri="{FF2B5EF4-FFF2-40B4-BE49-F238E27FC236}">
                  <a16:creationId xmlns:a16="http://schemas.microsoft.com/office/drawing/2014/main" xmlns="" id="{DCC78473-F36F-41FC-B904-A7F9B2483741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;p16">
              <a:extLst>
                <a:ext uri="{FF2B5EF4-FFF2-40B4-BE49-F238E27FC236}">
                  <a16:creationId xmlns:a16="http://schemas.microsoft.com/office/drawing/2014/main" xmlns="" id="{FD862679-6A23-414B-B0CC-F744C70D0801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E:\выступление краснодар\ФОТО огород\WhatsApp Image 2019-10-10 at 11.21.0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73" y="1958110"/>
            <a:ext cx="2895600" cy="3860800"/>
          </a:xfrm>
          <a:prstGeom prst="rect">
            <a:avLst/>
          </a:prstGeom>
          <a:noFill/>
        </p:spPr>
      </p:pic>
      <p:pic>
        <p:nvPicPr>
          <p:cNvPr id="2051" name="Picture 3" descr="E:\выступление краснодар\ФОТО огород\WhatsApp Image 2019-10-10 at 11.21.01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4968" y="1787236"/>
            <a:ext cx="3018559" cy="4024746"/>
          </a:xfrm>
          <a:prstGeom prst="rect">
            <a:avLst/>
          </a:prstGeom>
          <a:noFill/>
        </p:spPr>
      </p:pic>
      <p:pic>
        <p:nvPicPr>
          <p:cNvPr id="2053" name="Picture 5" descr="E:\выступление краснодар\ФОТО огород\WhatsApp Image 2019-10-10 at 11.21.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5197" y="1784929"/>
            <a:ext cx="3015095" cy="4020126"/>
          </a:xfrm>
          <a:prstGeom prst="rect">
            <a:avLst/>
          </a:prstGeom>
          <a:noFill/>
        </p:spPr>
      </p:pic>
      <p:pic>
        <p:nvPicPr>
          <p:cNvPr id="13" name="Рисунок 12" descr="imgonline-com-ua-Transparent-backgr-3qylu8Ypdj1M2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089" y="532660"/>
            <a:ext cx="1359504" cy="1359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9810" y="5823751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Посадка картофеля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54749" y="5832628"/>
            <a:ext cx="288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Прополка овощных культур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36637" y="5814873"/>
            <a:ext cx="24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Высаживание рассады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5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538461" y="550066"/>
            <a:ext cx="70112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Работа по благоустройству территории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3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oogle Shape;239;p16">
            <a:extLst>
              <a:ext uri="{FF2B5EF4-FFF2-40B4-BE49-F238E27FC236}">
                <a16:creationId xmlns:a16="http://schemas.microsoft.com/office/drawing/2014/main" xmlns="" id="{F47B5812-C752-41EC-8132-055BD2C1F04F}"/>
              </a:ext>
            </a:extLst>
          </p:cNvPr>
          <p:cNvGrpSpPr/>
          <p:nvPr/>
        </p:nvGrpSpPr>
        <p:grpSpPr>
          <a:xfrm>
            <a:off x="319161" y="701964"/>
            <a:ext cx="493639" cy="517021"/>
            <a:chOff x="2594050" y="1631825"/>
            <a:chExt cx="439625" cy="439625"/>
          </a:xfrm>
        </p:grpSpPr>
        <p:sp>
          <p:nvSpPr>
            <p:cNvPr id="20" name="Google Shape;240;p16">
              <a:extLst>
                <a:ext uri="{FF2B5EF4-FFF2-40B4-BE49-F238E27FC236}">
                  <a16:creationId xmlns:a16="http://schemas.microsoft.com/office/drawing/2014/main" xmlns="" id="{E41D242E-A9B0-484C-A676-18F021F6368B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1;p16">
              <a:extLst>
                <a:ext uri="{FF2B5EF4-FFF2-40B4-BE49-F238E27FC236}">
                  <a16:creationId xmlns:a16="http://schemas.microsoft.com/office/drawing/2014/main" xmlns="" id="{EE94CB13-E991-41E8-A774-5158C08B07C9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2;p16">
              <a:extLst>
                <a:ext uri="{FF2B5EF4-FFF2-40B4-BE49-F238E27FC236}">
                  <a16:creationId xmlns:a16="http://schemas.microsoft.com/office/drawing/2014/main" xmlns="" id="{DCC78473-F36F-41FC-B904-A7F9B2483741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;p16">
              <a:extLst>
                <a:ext uri="{FF2B5EF4-FFF2-40B4-BE49-F238E27FC236}">
                  <a16:creationId xmlns:a16="http://schemas.microsoft.com/office/drawing/2014/main" xmlns="" id="{FD862679-6A23-414B-B0CC-F744C70D0801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Рисунок 12" descr="imgonline-com-ua-Transparent-backgr-3qylu8Ypdj1M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12" y="568170"/>
            <a:ext cx="1359504" cy="1359504"/>
          </a:xfrm>
          <a:prstGeom prst="rect">
            <a:avLst/>
          </a:prstGeom>
        </p:spPr>
      </p:pic>
      <p:pic>
        <p:nvPicPr>
          <p:cNvPr id="14" name="Рисунок 13" descr="IMG_20190518_111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823" y="3062797"/>
            <a:ext cx="3613211" cy="2709908"/>
          </a:xfrm>
          <a:prstGeom prst="rect">
            <a:avLst/>
          </a:prstGeom>
        </p:spPr>
      </p:pic>
      <p:pic>
        <p:nvPicPr>
          <p:cNvPr id="15" name="Рисунок 14" descr="IMG_2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08810" y="1491450"/>
            <a:ext cx="3225922" cy="4301230"/>
          </a:xfrm>
          <a:prstGeom prst="rect">
            <a:avLst/>
          </a:prstGeom>
        </p:spPr>
      </p:pic>
      <p:pic>
        <p:nvPicPr>
          <p:cNvPr id="16" name="Рисунок 15" descr="IMG_979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664" y="3053918"/>
            <a:ext cx="4125086" cy="27531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2113" y="5823751"/>
            <a:ext cx="20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Посадка саженцев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00831" y="5779363"/>
            <a:ext cx="19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Уход за клумбами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5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405296" y="523433"/>
            <a:ext cx="7011200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Внеклассная работа- экскурсии на сельскохозяйственные предприятия 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5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imgonline-com-ua-Transparent-backgr-3qylu8Ypdj1M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926"/>
            <a:ext cx="1286460" cy="1286460"/>
          </a:xfrm>
          <a:prstGeom prst="rect">
            <a:avLst/>
          </a:prstGeom>
        </p:spPr>
      </p:pic>
      <p:pic>
        <p:nvPicPr>
          <p:cNvPr id="5" name="Рисунок 4" descr="WhatsApp Image 2019-10-15 at 13.56.28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73" y="1979073"/>
            <a:ext cx="3333928" cy="2504150"/>
          </a:xfrm>
          <a:prstGeom prst="rect">
            <a:avLst/>
          </a:prstGeom>
        </p:spPr>
      </p:pic>
      <p:pic>
        <p:nvPicPr>
          <p:cNvPr id="6" name="Рисунок 5" descr="WhatsApp Image 2019-10-15 at 13.56.28 (3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370" y="2683877"/>
            <a:ext cx="3926594" cy="2616093"/>
          </a:xfrm>
          <a:prstGeom prst="rect">
            <a:avLst/>
          </a:prstGeom>
        </p:spPr>
      </p:pic>
      <p:pic>
        <p:nvPicPr>
          <p:cNvPr id="7" name="Рисунок 6" descr="WhatsApp Image 2019-10-15 at 13.56.28 (4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844" y="3056138"/>
            <a:ext cx="3737498" cy="28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езентаци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C5E0B3"/>
      </a:accent2>
      <a:accent3>
        <a:srgbClr val="A5A5A5"/>
      </a:accent3>
      <a:accent4>
        <a:srgbClr val="ADB9C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199</Words>
  <Application>Microsoft Office PowerPoint</Application>
  <PresentationFormat>Широкоэкранный</PresentationFormat>
  <Paragraphs>50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Arvo</vt:lpstr>
      <vt:lpstr>Calibri</vt:lpstr>
      <vt:lpstr>Calibri Light</vt:lpstr>
      <vt:lpstr>Roboto Condensed</vt:lpstr>
      <vt:lpstr>Times New Roman</vt:lpstr>
      <vt:lpstr>Тема Office</vt:lpstr>
      <vt:lpstr>Презентация PowerPoint</vt:lpstr>
      <vt:lpstr>Реализация проекта «Современная школа» национального проекта «Образование»</vt:lpstr>
      <vt:lpstr> Реализация проекта «Современная школа» национального проекта «Образование»- кабинет парикмахерского дела</vt:lpstr>
      <vt:lpstr> Реализация проекта «Современная школа» национального проекта «Образование»- кабинет сапожного дела</vt:lpstr>
      <vt:lpstr>Предметная область «Технология»</vt:lpstr>
      <vt:lpstr>Группа профессиональной подготовки (10 класс)</vt:lpstr>
      <vt:lpstr>Практические занятия на приусадебном участке</vt:lpstr>
      <vt:lpstr>Работа по благоустройству территории</vt:lpstr>
      <vt:lpstr>Внеклассная работа- экскурсии на сельскохозяйственные предприятия </vt:lpstr>
      <vt:lpstr>Проектная деятельность</vt:lpstr>
      <vt:lpstr>Проектная деятельность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Данченко</dc:creator>
  <cp:lastModifiedBy>ПК</cp:lastModifiedBy>
  <cp:revision>56</cp:revision>
  <dcterms:created xsi:type="dcterms:W3CDTF">2019-08-30T09:31:13Z</dcterms:created>
  <dcterms:modified xsi:type="dcterms:W3CDTF">2019-10-22T18:03:14Z</dcterms:modified>
</cp:coreProperties>
</file>